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544" r:id="rId3"/>
    <p:sldId id="546" r:id="rId4"/>
    <p:sldId id="548" r:id="rId5"/>
    <p:sldId id="274" r:id="rId6"/>
    <p:sldId id="302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17" r:id="rId17"/>
    <p:sldId id="303" r:id="rId18"/>
    <p:sldId id="592" r:id="rId19"/>
    <p:sldId id="593" r:id="rId20"/>
    <p:sldId id="594" r:id="rId21"/>
    <p:sldId id="286" r:id="rId22"/>
    <p:sldId id="558" r:id="rId23"/>
    <p:sldId id="595" r:id="rId24"/>
    <p:sldId id="596" r:id="rId25"/>
    <p:sldId id="597" r:id="rId26"/>
    <p:sldId id="409" r:id="rId27"/>
    <p:sldId id="395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C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C8A2C1-23F4-4859-9111-57EF455FFA4A}" v="55" dt="2026-06-04T14:55:56.2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1163" autoAdjust="0"/>
  </p:normalViewPr>
  <p:slideViewPr>
    <p:cSldViewPr snapToGrid="0">
      <p:cViewPr varScale="1">
        <p:scale>
          <a:sx n="82" d="100"/>
          <a:sy n="82" d="100"/>
        </p:scale>
        <p:origin x="108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55:56.246" v="2994" actId="114"/>
      <pc:docMkLst>
        <pc:docMk/>
      </pc:docMkLst>
      <pc:sldChg chg="modSp mod modTransition">
        <pc:chgData name="Glen Jones" userId="e846aaca-4b24-4b13-b0d0-f2308e16b284" providerId="ADAL" clId="{ED47ACC3-9597-4D89-A1DC-43CF280EF274}" dt="2026-05-06T09:21:32.146" v="259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6T08:01:14.352" v="1267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ord modTransition">
        <pc:chgData name="Glen Jones" userId="e846aaca-4b24-4b13-b0d0-f2308e16b284" providerId="ADAL" clId="{ED47ACC3-9597-4D89-A1DC-43CF280EF274}" dt="2026-05-06T09:23:48.319" v="2680" actId="20577"/>
        <pc:sldMkLst>
          <pc:docMk/>
          <pc:sldMk cId="292875226" sldId="286"/>
        </pc:sldMkLst>
        <pc:spChg chg="mod">
          <ac:chgData name="Glen Jones" userId="e846aaca-4b24-4b13-b0d0-f2308e16b284" providerId="ADAL" clId="{ED47ACC3-9597-4D89-A1DC-43CF280EF274}" dt="2026-05-06T09:23:48.319" v="2680" actId="20577"/>
          <ac:spMkLst>
            <pc:docMk/>
            <pc:sldMk cId="292875226" sldId="286"/>
            <ac:spMk id="2" creationId="{E26AF978-5A92-055F-D947-6D4E6E69815A}"/>
          </ac:spMkLst>
        </pc:spChg>
        <pc:spChg chg="mod">
          <ac:chgData name="Glen Jones" userId="e846aaca-4b24-4b13-b0d0-f2308e16b284" providerId="ADAL" clId="{ED47ACC3-9597-4D89-A1DC-43CF280EF274}" dt="2026-05-06T09:21:52.510" v="2636" actId="20577"/>
          <ac:spMkLst>
            <pc:docMk/>
            <pc:sldMk cId="292875226" sldId="28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6T09:21:44.680" v="2607" actId="6549"/>
          <ac:spMkLst>
            <pc:docMk/>
            <pc:sldMk cId="292875226" sldId="286"/>
            <ac:spMk id="7" creationId="{E9203326-0665-E0D4-0DBE-545FD7172E5B}"/>
          </ac:spMkLst>
        </pc:spChg>
        <pc:picChg chg="mod">
          <ac:chgData name="Glen Jones" userId="e846aaca-4b24-4b13-b0d0-f2308e16b284" providerId="ADAL" clId="{ED47ACC3-9597-4D89-A1DC-43CF280EF274}" dt="2026-05-06T09:23:30.901" v="2660" actId="1076"/>
          <ac:picMkLst>
            <pc:docMk/>
            <pc:sldMk cId="292875226" sldId="286"/>
            <ac:picMk id="6" creationId="{12D98F40-249E-72C0-CD50-600C3F618730}"/>
          </ac:picMkLst>
        </pc:picChg>
      </pc:sldChg>
      <pc:sldChg chg="modSp mod modTransition modAnim">
        <pc:chgData name="Glen Jones" userId="e846aaca-4b24-4b13-b0d0-f2308e16b284" providerId="ADAL" clId="{ED47ACC3-9597-4D89-A1DC-43CF280EF274}" dt="2026-06-04T14:55:01.992" v="2990" actId="20577"/>
        <pc:sldMkLst>
          <pc:docMk/>
          <pc:sldMk cId="3984665508" sldId="302"/>
        </pc:sldMkLst>
        <pc:spChg chg="mod">
          <ac:chgData name="Glen Jones" userId="e846aaca-4b24-4b13-b0d0-f2308e16b284" providerId="ADAL" clId="{ED47ACC3-9597-4D89-A1DC-43CF280EF274}" dt="2026-05-06T08:29:22.616" v="1413" actId="115"/>
          <ac:spMkLst>
            <pc:docMk/>
            <pc:sldMk cId="3984665508" sldId="302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06T08:28:48.327" v="1411" actId="20577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6-04T14:54:57.327" v="2987" actId="20577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6-04T14:55:01.992" v="2990" actId="20577"/>
          <ac:spMkLst>
            <pc:docMk/>
            <pc:sldMk cId="3984665508" sldId="302"/>
            <ac:spMk id="8" creationId="{13F57ECA-BA0E-2D11-DF59-E9A1CDD94D82}"/>
          </ac:spMkLst>
        </pc:spChg>
      </pc:sldChg>
      <pc:sldChg chg="modSp mod ord modTransition">
        <pc:chgData name="Glen Jones" userId="e846aaca-4b24-4b13-b0d0-f2308e16b284" providerId="ADAL" clId="{ED47ACC3-9597-4D89-A1DC-43CF280EF274}" dt="2026-05-06T09:21:32.146" v="2599"/>
        <pc:sldMkLst>
          <pc:docMk/>
          <pc:sldMk cId="1475613315" sldId="303"/>
        </pc:sldMkLst>
        <pc:spChg chg="mod">
          <ac:chgData name="Glen Jones" userId="e846aaca-4b24-4b13-b0d0-f2308e16b284" providerId="ADAL" clId="{ED47ACC3-9597-4D89-A1DC-43CF280EF274}" dt="2026-05-06T09:09:21.912" v="2069" actId="20577"/>
          <ac:spMkLst>
            <pc:docMk/>
            <pc:sldMk cId="1475613315" sldId="303"/>
            <ac:spMk id="2" creationId="{6C3A3625-E451-ADA9-740A-D31256B43F03}"/>
          </ac:spMkLst>
        </pc:spChg>
        <pc:spChg chg="mod">
          <ac:chgData name="Glen Jones" userId="e846aaca-4b24-4b13-b0d0-f2308e16b284" providerId="ADAL" clId="{ED47ACC3-9597-4D89-A1DC-43CF280EF274}" dt="2026-05-06T09:06:51.330" v="1997" actId="20577"/>
          <ac:spMkLst>
            <pc:docMk/>
            <pc:sldMk cId="1475613315" sldId="303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6T09:08:58.386" v="2040" actId="6549"/>
          <ac:spMkLst>
            <pc:docMk/>
            <pc:sldMk cId="1475613315" sldId="303"/>
            <ac:spMk id="5" creationId="{97BA9CF6-9030-9CD7-3FF5-857867D2412D}"/>
          </ac:spMkLst>
        </pc:spChg>
        <pc:spChg chg="mod">
          <ac:chgData name="Glen Jones" userId="e846aaca-4b24-4b13-b0d0-f2308e16b284" providerId="ADAL" clId="{ED47ACC3-9597-4D89-A1DC-43CF280EF274}" dt="2026-05-06T09:09:27.258" v="2071" actId="20577"/>
          <ac:spMkLst>
            <pc:docMk/>
            <pc:sldMk cId="1475613315" sldId="303"/>
            <ac:spMk id="7" creationId="{780D9B94-CC5E-A838-E713-91EBA08326E2}"/>
          </ac:spMkLst>
        </pc:spChg>
        <pc:picChg chg="mod">
          <ac:chgData name="Glen Jones" userId="e846aaca-4b24-4b13-b0d0-f2308e16b284" providerId="ADAL" clId="{ED47ACC3-9597-4D89-A1DC-43CF280EF274}" dt="2026-05-06T09:08:37.942" v="2030" actId="1076"/>
          <ac:picMkLst>
            <pc:docMk/>
            <pc:sldMk cId="1475613315" sldId="303"/>
            <ac:picMk id="6" creationId="{2CB92B33-9A85-31AC-FB4D-9BBEA35CFBE5}"/>
          </ac:picMkLst>
        </pc:picChg>
      </pc:sldChg>
      <pc:sldChg chg="modSp mod ord modTransition">
        <pc:chgData name="Glen Jones" userId="e846aaca-4b24-4b13-b0d0-f2308e16b284" providerId="ADAL" clId="{ED47ACC3-9597-4D89-A1DC-43CF280EF274}" dt="2026-05-06T09:21:32.146" v="2599"/>
        <pc:sldMkLst>
          <pc:docMk/>
          <pc:sldMk cId="2836749906" sldId="317"/>
        </pc:sldMkLst>
        <pc:spChg chg="mod">
          <ac:chgData name="Glen Jones" userId="e846aaca-4b24-4b13-b0d0-f2308e16b284" providerId="ADAL" clId="{ED47ACC3-9597-4D89-A1DC-43CF280EF274}" dt="2026-05-06T09:06:23.338" v="1960" actId="20577"/>
          <ac:spMkLst>
            <pc:docMk/>
            <pc:sldMk cId="2836749906" sldId="317"/>
            <ac:spMk id="2" creationId="{D7C362B8-4A91-B79A-619F-230C86452AA9}"/>
          </ac:spMkLst>
        </pc:spChg>
        <pc:spChg chg="mod">
          <ac:chgData name="Glen Jones" userId="e846aaca-4b24-4b13-b0d0-f2308e16b284" providerId="ADAL" clId="{ED47ACC3-9597-4D89-A1DC-43CF280EF274}" dt="2026-05-06T09:05:59.384" v="1900" actId="14100"/>
          <ac:spMkLst>
            <pc:docMk/>
            <pc:sldMk cId="2836749906" sldId="31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6T09:04:56.450" v="1848" actId="20577"/>
          <ac:spMkLst>
            <pc:docMk/>
            <pc:sldMk cId="2836749906" sldId="317"/>
            <ac:spMk id="7" creationId="{15E72F6A-2460-16A9-50BE-873809DE104D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5-06T09:25:02.957" v="2686" actId="1076"/>
        <pc:sldMkLst>
          <pc:docMk/>
          <pc:sldMk cId="439941551" sldId="377"/>
        </pc:sldMkLst>
        <pc:spChg chg="mod">
          <ac:chgData name="Glen Jones" userId="e846aaca-4b24-4b13-b0d0-f2308e16b284" providerId="ADAL" clId="{ED47ACC3-9597-4D89-A1DC-43CF280EF274}" dt="2026-05-06T08:59:20.124" v="1709" actId="1076"/>
          <ac:spMkLst>
            <pc:docMk/>
            <pc:sldMk cId="4399415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6T08:59:45.930" v="1716" actId="1076"/>
          <ac:spMkLst>
            <pc:docMk/>
            <pc:sldMk cId="439941551" sldId="377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6T09:25:02.957" v="2686" actId="1076"/>
          <ac:spMkLst>
            <pc:docMk/>
            <pc:sldMk cId="439941551" sldId="377"/>
            <ac:spMk id="7" creationId="{9E4AE5D9-55E4-6C1F-D103-3A437FDA86F0}"/>
          </ac:spMkLst>
        </pc:spChg>
        <pc:picChg chg="add mod">
          <ac:chgData name="Glen Jones" userId="e846aaca-4b24-4b13-b0d0-f2308e16b284" providerId="ADAL" clId="{ED47ACC3-9597-4D89-A1DC-43CF280EF274}" dt="2026-05-06T09:24:59.980" v="2685"/>
          <ac:picMkLst>
            <pc:docMk/>
            <pc:sldMk cId="439941551" sldId="377"/>
            <ac:picMk id="5" creationId="{810B3824-2993-C061-BE37-53F7D874372C}"/>
          </ac:picMkLst>
        </pc:picChg>
        <pc:picChg chg="mod">
          <ac:chgData name="Glen Jones" userId="e846aaca-4b24-4b13-b0d0-f2308e16b284" providerId="ADAL" clId="{ED47ACC3-9597-4D89-A1DC-43CF280EF274}" dt="2026-05-06T08:59:39.423" v="1714" actId="1076"/>
          <ac:picMkLst>
            <pc:docMk/>
            <pc:sldMk cId="439941551" sldId="377"/>
            <ac:picMk id="6" creationId="{5B5DF22B-32E9-E737-EF6B-18CFCDBB75D1}"/>
          </ac:picMkLst>
        </pc:picChg>
        <pc:picChg chg="mod">
          <ac:chgData name="Glen Jones" userId="e846aaca-4b24-4b13-b0d0-f2308e16b284" providerId="ADAL" clId="{ED47ACC3-9597-4D89-A1DC-43CF280EF274}" dt="2026-05-06T08:59:37.304" v="1713" actId="14100"/>
          <ac:picMkLst>
            <pc:docMk/>
            <pc:sldMk cId="439941551" sldId="377"/>
            <ac:picMk id="1026" creationId="{AFF80DB8-F7CF-65B0-0168-9865F0B7389B}"/>
          </ac:picMkLst>
        </pc:picChg>
      </pc:sldChg>
      <pc:sldChg chg="modTransition">
        <pc:chgData name="Glen Jones" userId="e846aaca-4b24-4b13-b0d0-f2308e16b284" providerId="ADAL" clId="{ED47ACC3-9597-4D89-A1DC-43CF280EF274}" dt="2026-05-06T09:21:32.146" v="2599"/>
        <pc:sldMkLst>
          <pc:docMk/>
          <pc:sldMk cId="2515382227" sldId="390"/>
        </pc:sldMkLst>
      </pc:sldChg>
      <pc:sldChg chg="modSp add mod modTransition">
        <pc:chgData name="Glen Jones" userId="e846aaca-4b24-4b13-b0d0-f2308e16b284" providerId="ADAL" clId="{ED47ACC3-9597-4D89-A1DC-43CF280EF274}" dt="2026-05-06T09:21:32.146" v="2599"/>
        <pc:sldMkLst>
          <pc:docMk/>
          <pc:sldMk cId="0" sldId="395"/>
        </pc:sldMkLst>
        <pc:spChg chg="mod">
          <ac:chgData name="Glen Jones" userId="e846aaca-4b24-4b13-b0d0-f2308e16b284" providerId="ADAL" clId="{ED47ACC3-9597-4D89-A1DC-43CF280EF274}" dt="2026-05-06T08:25:44.055" v="1327" actId="20577"/>
          <ac:spMkLst>
            <pc:docMk/>
            <pc:sldMk cId="0" sldId="395"/>
            <ac:spMk id="3" creationId="{14A98FF5-4F3C-D9B6-7AF1-1894F0939983}"/>
          </ac:spMkLst>
        </pc:spChg>
      </pc:sldChg>
      <pc:sldChg chg="delSp modSp add mod modTransition delAnim modAnim">
        <pc:chgData name="Glen Jones" userId="e846aaca-4b24-4b13-b0d0-f2308e16b284" providerId="ADAL" clId="{ED47ACC3-9597-4D89-A1DC-43CF280EF274}" dt="2026-05-06T09:21:32.146" v="2599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06T09:00:38.358" v="1728" actId="114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06T08:59:12.289" v="1708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06T08:58:54.048" v="1674" actId="20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06T08:58:55.865" v="1679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06T08:59:02.861" v="1696" actId="27636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05T12:17:58.484" v="73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06T09:01:23.919" v="1748" actId="1076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06T09:01:23.919" v="1748" actId="1076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mod modTransition modNotes modNotesTx">
        <pc:chgData name="Glen Jones" userId="e846aaca-4b24-4b13-b0d0-f2308e16b284" providerId="ADAL" clId="{ED47ACC3-9597-4D89-A1DC-43CF280EF274}" dt="2026-05-06T09:21:32.146" v="2599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06T09:02:23.941" v="1772" actId="20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06T09:02:19.731" v="1771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06T09:01:28.451" v="1750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06T09:01:45.867" v="1757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06T09:01:27.384" v="1749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06T09:02:28.349" v="1773" actId="20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06T09:02:46.934" v="1790" actId="27636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06T09:02:30.826" v="1777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06T09:02:50.554" v="1802" actId="27636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06T09:03:43.842" v="1813" actId="6549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06T09:01:29.746" v="1751"/>
          <ac:spMkLst>
            <pc:docMk/>
            <pc:sldMk cId="3097529653" sldId="397"/>
            <ac:spMk id="38" creationId="{FDA92233-768C-63A8-4D41-A4A38840E4F7}"/>
          </ac:spMkLst>
        </pc:spChg>
      </pc:sldChg>
      <pc:sldChg chg="delSp modSp add mod modTransition delAnim">
        <pc:chgData name="Glen Jones" userId="e846aaca-4b24-4b13-b0d0-f2308e16b284" providerId="ADAL" clId="{ED47ACC3-9597-4D89-A1DC-43CF280EF274}" dt="2026-05-06T09:21:32.146" v="2599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06T09:04:10.755" v="1825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06T09:04:05.255" v="1815" actId="1076"/>
          <ac:spMkLst>
            <pc:docMk/>
            <pc:sldMk cId="3699503232" sldId="398"/>
            <ac:spMk id="8" creationId="{86A34F9E-DD0A-E514-08B9-7815F0AFD283}"/>
          </ac:spMkLst>
        </pc:spChg>
        <pc:spChg chg="mod">
          <ac:chgData name="Glen Jones" userId="e846aaca-4b24-4b13-b0d0-f2308e16b284" providerId="ADAL" clId="{ED47ACC3-9597-4D89-A1DC-43CF280EF274}" dt="2026-05-06T09:04:17.501" v="1826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06T09:01:32.860" v="1753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06T09:04:05.255" v="1815" actId="1076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06T09:04:08.155" v="1821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06T09:04:05.255" v="1815" actId="1076"/>
          <ac:spMkLst>
            <pc:docMk/>
            <pc:sldMk cId="3699503232" sldId="398"/>
            <ac:spMk id="20" creationId="{4D69A26B-D6BB-D73E-51D8-20AA6FF44B5B}"/>
          </ac:spMkLst>
        </pc:spChg>
        <pc:spChg chg="mod">
          <ac:chgData name="Glen Jones" userId="e846aaca-4b24-4b13-b0d0-f2308e16b284" providerId="ADAL" clId="{ED47ACC3-9597-4D89-A1DC-43CF280EF274}" dt="2026-05-06T09:04:21.345" v="1831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06T09:01:50.911" v="1759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06T09:04:36.459" v="1841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06T09:01:52.381" v="1760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5-06T09:21:32.146" v="2599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06T08:53:24.814" v="1667" actId="14100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06T08:52:04.924" v="1598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06T08:52:41.642" v="1615" actId="1076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05T12:17:48.977" v="734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06T09:00:21.290" v="1721" actId="20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06T08:53:07.586" v="1635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06T08:53:14.454" v="1655" actId="14100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06T08:53:17.449" v="1660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06T08:52:59.471" v="1622" actId="14100"/>
          <ac:cxnSpMkLst>
            <pc:docMk/>
            <pc:sldMk cId="1240391545" sldId="401"/>
            <ac:cxnSpMk id="5" creationId="{49E5355D-57FE-AC24-6386-CD262EDF3283}"/>
          </ac:cxnSpMkLst>
        </pc:cxnChg>
        <pc:cxnChg chg="add mod">
          <ac:chgData name="Glen Jones" userId="e846aaca-4b24-4b13-b0d0-f2308e16b284" providerId="ADAL" clId="{ED47ACC3-9597-4D89-A1DC-43CF280EF274}" dt="2026-05-06T08:52:53.276" v="1620" actId="14100"/>
          <ac:cxnSpMkLst>
            <pc:docMk/>
            <pc:sldMk cId="1240391545" sldId="401"/>
            <ac:cxnSpMk id="8" creationId="{2BDC02D0-4C7E-44BD-4033-430EF6613D73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06T09:21:32.146" v="2599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06T08:52:04.971" v="1599" actId="27636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4:54:38.852" v="2982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06T08:52:04.978" v="1600" actId="2763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06T08:52:10.429" v="1603" actId="1076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54:41.867" v="2983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06T08:52:14.789" v="1605"/>
          <ac:spMkLst>
            <pc:docMk/>
            <pc:sldMk cId="542130431" sldId="407"/>
            <ac:spMk id="2" creationId="{D8210AD0-6CAF-9478-C7AD-BA95CD10C4AA}"/>
          </ac:spMkLst>
        </pc:spChg>
        <pc:spChg chg="mod">
          <ac:chgData name="Glen Jones" userId="e846aaca-4b24-4b13-b0d0-f2308e16b284" providerId="ADAL" clId="{ED47ACC3-9597-4D89-A1DC-43CF280EF274}" dt="2026-05-06T08:52:04.978" v="1601" actId="27636"/>
          <ac:spMkLst>
            <pc:docMk/>
            <pc:sldMk cId="542130431" sldId="407"/>
            <ac:spMk id="3" creationId="{F56B8C05-ED27-90BD-EBA3-65153BCD1317}"/>
          </ac:spMkLst>
        </pc:spChg>
        <pc:cxnChg chg="add mod">
          <ac:chgData name="Glen Jones" userId="e846aaca-4b24-4b13-b0d0-f2308e16b284" providerId="ADAL" clId="{ED47ACC3-9597-4D89-A1DC-43CF280EF274}" dt="2026-05-06T08:52:28.442" v="1611"/>
          <ac:cxnSpMkLst>
            <pc:docMk/>
            <pc:sldMk cId="542130431" sldId="407"/>
            <ac:cxnSpMk id="7" creationId="{FFF93B95-A99A-BC73-BA72-BAA46622E28F}"/>
          </ac:cxnSpMkLst>
        </pc:cxnChg>
      </pc:sldChg>
      <pc:sldChg chg="addSp delSp modSp add mod modTransition modAnim">
        <pc:chgData name="Glen Jones" userId="e846aaca-4b24-4b13-b0d0-f2308e16b284" providerId="ADAL" clId="{ED47ACC3-9597-4D89-A1DC-43CF280EF274}" dt="2026-06-04T14:54:45.334" v="2984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06T08:52:04.989" v="1602" actId="27636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06T08:52:22.606" v="1609"/>
          <ac:spMkLst>
            <pc:docMk/>
            <pc:sldMk cId="1744151026" sldId="408"/>
            <ac:spMk id="4" creationId="{F16815E0-DA91-6EF5-9C6A-D872EF7A149F}"/>
          </ac:spMkLst>
        </pc:spChg>
        <pc:cxnChg chg="add mod">
          <ac:chgData name="Glen Jones" userId="e846aaca-4b24-4b13-b0d0-f2308e16b284" providerId="ADAL" clId="{ED47ACC3-9597-4D89-A1DC-43CF280EF274}" dt="2026-05-06T08:52:36.205" v="1614" actId="14100"/>
          <ac:cxnSpMkLst>
            <pc:docMk/>
            <pc:sldMk cId="1744151026" sldId="408"/>
            <ac:cxnSpMk id="5" creationId="{CD306F34-733A-0698-67D3-A1ED70031B73}"/>
          </ac:cxnSpMkLst>
        </pc:cxnChg>
        <pc:cxnChg chg="mod">
          <ac:chgData name="Glen Jones" userId="e846aaca-4b24-4b13-b0d0-f2308e16b284" providerId="ADAL" clId="{ED47ACC3-9597-4D89-A1DC-43CF280EF274}" dt="2026-05-06T08:52:26.617" v="1610" actId="1076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06T09:29:03.086" v="2832" actId="20577"/>
        <pc:sldMkLst>
          <pc:docMk/>
          <pc:sldMk cId="729400801" sldId="409"/>
        </pc:sldMkLst>
        <pc:spChg chg="mod">
          <ac:chgData name="Glen Jones" userId="e846aaca-4b24-4b13-b0d0-f2308e16b284" providerId="ADAL" clId="{ED47ACC3-9597-4D89-A1DC-43CF280EF274}" dt="2026-05-06T09:29:03.086" v="2832" actId="20577"/>
          <ac:spMkLst>
            <pc:docMk/>
            <pc:sldMk cId="729400801" sldId="40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6T09:28:49.586" v="2825" actId="108"/>
          <ac:spMkLst>
            <pc:docMk/>
            <pc:sldMk cId="729400801" sldId="40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6T09:28:35.699" v="2819"/>
          <ac:spMkLst>
            <pc:docMk/>
            <pc:sldMk cId="729400801" sldId="409"/>
            <ac:spMk id="5" creationId="{2A425721-9E2A-0CA6-41AA-D7F3A00FA5A0}"/>
          </ac:spMkLst>
        </pc:spChg>
      </pc:sldChg>
      <pc:sldChg chg="add modTransition">
        <pc:chgData name="Glen Jones" userId="e846aaca-4b24-4b13-b0d0-f2308e16b284" providerId="ADAL" clId="{ED47ACC3-9597-4D89-A1DC-43CF280EF274}" dt="2026-05-06T09:21:32.146" v="2599"/>
        <pc:sldMkLst>
          <pc:docMk/>
          <pc:sldMk cId="3384485664" sldId="544"/>
        </pc:sldMkLst>
      </pc:sldChg>
      <pc:sldChg chg="add modTransition">
        <pc:chgData name="Glen Jones" userId="e846aaca-4b24-4b13-b0d0-f2308e16b284" providerId="ADAL" clId="{ED47ACC3-9597-4D89-A1DC-43CF280EF274}" dt="2026-05-06T09:21:32.146" v="2599"/>
        <pc:sldMkLst>
          <pc:docMk/>
          <pc:sldMk cId="245842585" sldId="546"/>
        </pc:sldMkLst>
      </pc:sldChg>
      <pc:sldChg chg="addSp modSp add mod modTransition modAnim modNotesTx">
        <pc:chgData name="Glen Jones" userId="e846aaca-4b24-4b13-b0d0-f2308e16b284" providerId="ADAL" clId="{ED47ACC3-9597-4D89-A1DC-43CF280EF274}" dt="2026-06-04T14:54:11.287" v="2981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6T08:04:04.412" v="1276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6T08:04:06.775" v="1280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6T08:04:10.086" v="1283" actId="20577"/>
          <ac:spMkLst>
            <pc:docMk/>
            <pc:sldMk cId="2004214985" sldId="548"/>
            <ac:spMk id="5" creationId="{D2AAB968-A4A0-004B-E7A7-3C26DCF9018A}"/>
          </ac:spMkLst>
        </pc:spChg>
        <pc:spChg chg="add mod">
          <ac:chgData name="Glen Jones" userId="e846aaca-4b24-4b13-b0d0-f2308e16b284" providerId="ADAL" clId="{ED47ACC3-9597-4D89-A1DC-43CF280EF274}" dt="2026-06-04T14:54:11.287" v="2981" actId="20577"/>
          <ac:spMkLst>
            <pc:docMk/>
            <pc:sldMk cId="2004214985" sldId="548"/>
            <ac:spMk id="13" creationId="{42988AAB-21D7-2FB8-E671-3C4ADBED7816}"/>
          </ac:spMkLst>
        </pc:spChg>
      </pc:sldChg>
      <pc:sldChg chg="delSp modSp add mod addAnim delAnim">
        <pc:chgData name="Glen Jones" userId="e846aaca-4b24-4b13-b0d0-f2308e16b284" providerId="ADAL" clId="{ED47ACC3-9597-4D89-A1DC-43CF280EF274}" dt="2026-05-06T09:31:48.232" v="2875" actId="20577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06T09:25:30.639" v="2694" actId="20577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9" creationId="{E7990F87-5911-6815-D91A-88BD11C9A204}"/>
          </ac:spMkLst>
        </pc:spChg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5-06T09:31:48.232" v="2875" actId="2057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06T09:26:05.555" v="2731" actId="1076"/>
          <ac:spMkLst>
            <pc:docMk/>
            <pc:sldMk cId="3428596516" sldId="558"/>
            <ac:spMk id="13" creationId="{59825345-2B19-CDFC-CBB1-03AFB32CBE31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06T09:21:32.146" v="2599"/>
        <pc:sldMkLst>
          <pc:docMk/>
          <pc:sldMk cId="1390645727" sldId="592"/>
        </pc:sldMkLst>
        <pc:spChg chg="mod">
          <ac:chgData name="Glen Jones" userId="e846aaca-4b24-4b13-b0d0-f2308e16b284" providerId="ADAL" clId="{ED47ACC3-9597-4D89-A1DC-43CF280EF274}" dt="2026-05-06T09:10:58.825" v="2145" actId="20577"/>
          <ac:spMkLst>
            <pc:docMk/>
            <pc:sldMk cId="1390645727" sldId="592"/>
            <ac:spMk id="4" creationId="{5CC59E54-91C6-B3F0-3D50-367BC569CDD0}"/>
          </ac:spMkLst>
        </pc:spChg>
        <pc:spChg chg="mod">
          <ac:chgData name="Glen Jones" userId="e846aaca-4b24-4b13-b0d0-f2308e16b284" providerId="ADAL" clId="{ED47ACC3-9597-4D89-A1DC-43CF280EF274}" dt="2026-05-06T09:10:21.170" v="2125" actId="20577"/>
          <ac:spMkLst>
            <pc:docMk/>
            <pc:sldMk cId="1390645727" sldId="592"/>
            <ac:spMk id="5" creationId="{0D47A02B-54BE-CEE8-3AA4-FBCCB356D1D6}"/>
          </ac:spMkLst>
        </pc:spChg>
        <pc:spChg chg="mod">
          <ac:chgData name="Glen Jones" userId="e846aaca-4b24-4b13-b0d0-f2308e16b284" providerId="ADAL" clId="{ED47ACC3-9597-4D89-A1DC-43CF280EF274}" dt="2026-05-06T09:10:48.540" v="2144" actId="20577"/>
          <ac:spMkLst>
            <pc:docMk/>
            <pc:sldMk cId="1390645727" sldId="592"/>
            <ac:spMk id="6" creationId="{410F1BB2-21D9-C77A-AEE4-2DC3AF269DE2}"/>
          </ac:spMkLst>
        </pc:spChg>
        <pc:spChg chg="mod">
          <ac:chgData name="Glen Jones" userId="e846aaca-4b24-4b13-b0d0-f2308e16b284" providerId="ADAL" clId="{ED47ACC3-9597-4D89-A1DC-43CF280EF274}" dt="2026-05-06T09:11:22.010" v="2173" actId="207"/>
          <ac:spMkLst>
            <pc:docMk/>
            <pc:sldMk cId="1390645727" sldId="592"/>
            <ac:spMk id="8" creationId="{76DCC469-B4A6-DA0D-55A6-B5CADA4449B8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6-04T14:55:56.246" v="2994" actId="114"/>
        <pc:sldMkLst>
          <pc:docMk/>
          <pc:sldMk cId="1783697533" sldId="593"/>
        </pc:sldMkLst>
        <pc:spChg chg="mod">
          <ac:chgData name="Glen Jones" userId="e846aaca-4b24-4b13-b0d0-f2308e16b284" providerId="ADAL" clId="{ED47ACC3-9597-4D89-A1DC-43CF280EF274}" dt="2026-05-06T09:21:05.276" v="2592" actId="1076"/>
          <ac:spMkLst>
            <pc:docMk/>
            <pc:sldMk cId="1783697533" sldId="593"/>
            <ac:spMk id="3" creationId="{CB8FA9C0-DA8B-3534-C543-D3109CDDAF14}"/>
          </ac:spMkLst>
        </pc:spChg>
        <pc:spChg chg="mod">
          <ac:chgData name="Glen Jones" userId="e846aaca-4b24-4b13-b0d0-f2308e16b284" providerId="ADAL" clId="{ED47ACC3-9597-4D89-A1DC-43CF280EF274}" dt="2026-06-04T14:55:56.246" v="2994" actId="114"/>
          <ac:spMkLst>
            <pc:docMk/>
            <pc:sldMk cId="1783697533" sldId="593"/>
            <ac:spMk id="4" creationId="{A081F1A2-CB6A-F1A5-85D4-0F4D189343C3}"/>
          </ac:spMkLst>
        </pc:spChg>
        <pc:spChg chg="mod">
          <ac:chgData name="Glen Jones" userId="e846aaca-4b24-4b13-b0d0-f2308e16b284" providerId="ADAL" clId="{ED47ACC3-9597-4D89-A1DC-43CF280EF274}" dt="2026-05-06T09:21:05.276" v="2592" actId="1076"/>
          <ac:spMkLst>
            <pc:docMk/>
            <pc:sldMk cId="1783697533" sldId="593"/>
            <ac:spMk id="7" creationId="{F8EA4162-1BB8-7700-E41C-6DF7100ACF12}"/>
          </ac:spMkLst>
        </pc:spChg>
        <pc:picChg chg="add mod">
          <ac:chgData name="Glen Jones" userId="e846aaca-4b24-4b13-b0d0-f2308e16b284" providerId="ADAL" clId="{ED47ACC3-9597-4D89-A1DC-43CF280EF274}" dt="2026-05-06T09:24:54.040" v="2683" actId="1076"/>
          <ac:picMkLst>
            <pc:docMk/>
            <pc:sldMk cId="1783697533" sldId="593"/>
            <ac:picMk id="5" creationId="{1354B6C0-E6DD-9B32-8424-5C260C1F338A}"/>
          </ac:picMkLst>
        </pc:picChg>
        <pc:picChg chg="mod">
          <ac:chgData name="Glen Jones" userId="e846aaca-4b24-4b13-b0d0-f2308e16b284" providerId="ADAL" clId="{ED47ACC3-9597-4D89-A1DC-43CF280EF274}" dt="2026-05-06T09:21:05.276" v="2592" actId="1076"/>
          <ac:picMkLst>
            <pc:docMk/>
            <pc:sldMk cId="1783697533" sldId="593"/>
            <ac:picMk id="6" creationId="{0E2D6D3C-74BA-610E-ACFE-0EE7A538F89D}"/>
          </ac:picMkLst>
        </pc:picChg>
        <pc:picChg chg="mod">
          <ac:chgData name="Glen Jones" userId="e846aaca-4b24-4b13-b0d0-f2308e16b284" providerId="ADAL" clId="{ED47ACC3-9597-4D89-A1DC-43CF280EF274}" dt="2026-05-06T09:20:48.279" v="2589" actId="14100"/>
          <ac:picMkLst>
            <pc:docMk/>
            <pc:sldMk cId="1783697533" sldId="593"/>
            <ac:picMk id="1026" creationId="{E8043EBB-A7F9-EA95-D7BC-D893EA748643}"/>
          </ac:picMkLst>
        </pc:picChg>
      </pc:sldChg>
      <pc:sldChg chg="addSp modSp add mod modTransition addAnim delAnim modAnim">
        <pc:chgData name="Glen Jones" userId="e846aaca-4b24-4b13-b0d0-f2308e16b284" providerId="ADAL" clId="{ED47ACC3-9597-4D89-A1DC-43CF280EF274}" dt="2026-05-06T09:24:56.350" v="2684"/>
        <pc:sldMkLst>
          <pc:docMk/>
          <pc:sldMk cId="1964985963" sldId="594"/>
        </pc:sldMkLst>
        <pc:spChg chg="mod">
          <ac:chgData name="Glen Jones" userId="e846aaca-4b24-4b13-b0d0-f2308e16b284" providerId="ADAL" clId="{ED47ACC3-9597-4D89-A1DC-43CF280EF274}" dt="2026-05-06T09:21:25.682" v="2598" actId="1076"/>
          <ac:spMkLst>
            <pc:docMk/>
            <pc:sldMk cId="1964985963" sldId="594"/>
            <ac:spMk id="3" creationId="{6DB297D3-9E40-3898-46D0-A416F3463CF0}"/>
          </ac:spMkLst>
        </pc:spChg>
        <pc:spChg chg="mod">
          <ac:chgData name="Glen Jones" userId="e846aaca-4b24-4b13-b0d0-f2308e16b284" providerId="ADAL" clId="{ED47ACC3-9597-4D89-A1DC-43CF280EF274}" dt="2026-05-06T09:21:25.682" v="2598" actId="1076"/>
          <ac:spMkLst>
            <pc:docMk/>
            <pc:sldMk cId="1964985963" sldId="594"/>
            <ac:spMk id="4" creationId="{20511EF9-2ED2-AF8C-2BF2-4CF73F54E62A}"/>
          </ac:spMkLst>
        </pc:spChg>
        <pc:spChg chg="add mod">
          <ac:chgData name="Glen Jones" userId="e846aaca-4b24-4b13-b0d0-f2308e16b284" providerId="ADAL" clId="{ED47ACC3-9597-4D89-A1DC-43CF280EF274}" dt="2026-05-06T09:21:25.682" v="2598" actId="1076"/>
          <ac:spMkLst>
            <pc:docMk/>
            <pc:sldMk cId="1964985963" sldId="594"/>
            <ac:spMk id="5" creationId="{85F22104-D52A-8B45-1F74-CF6D22C1A739}"/>
          </ac:spMkLst>
        </pc:spChg>
        <pc:spChg chg="mod">
          <ac:chgData name="Glen Jones" userId="e846aaca-4b24-4b13-b0d0-f2308e16b284" providerId="ADAL" clId="{ED47ACC3-9597-4D89-A1DC-43CF280EF274}" dt="2026-05-06T09:21:25.682" v="2598" actId="1076"/>
          <ac:spMkLst>
            <pc:docMk/>
            <pc:sldMk cId="1964985963" sldId="594"/>
            <ac:spMk id="7" creationId="{FB532252-D215-4273-F8A5-BA15A8D00962}"/>
          </ac:spMkLst>
        </pc:spChg>
        <pc:graphicFrameChg chg="add mod modGraphic">
          <ac:chgData name="Glen Jones" userId="e846aaca-4b24-4b13-b0d0-f2308e16b284" providerId="ADAL" clId="{ED47ACC3-9597-4D89-A1DC-43CF280EF274}" dt="2026-05-06T09:21:25.682" v="2598" actId="1076"/>
          <ac:graphicFrameMkLst>
            <pc:docMk/>
            <pc:sldMk cId="1964985963" sldId="594"/>
            <ac:graphicFrameMk id="2" creationId="{3B378CD8-E600-3B4F-E521-EB0F918D3281}"/>
          </ac:graphicFrameMkLst>
        </pc:graphicFrameChg>
        <pc:picChg chg="mod">
          <ac:chgData name="Glen Jones" userId="e846aaca-4b24-4b13-b0d0-f2308e16b284" providerId="ADAL" clId="{ED47ACC3-9597-4D89-A1DC-43CF280EF274}" dt="2026-05-06T09:21:25.682" v="2598" actId="1076"/>
          <ac:picMkLst>
            <pc:docMk/>
            <pc:sldMk cId="1964985963" sldId="594"/>
            <ac:picMk id="6" creationId="{D9C08F5F-4A68-B49D-9D3A-5CAF6E34FA71}"/>
          </ac:picMkLst>
        </pc:picChg>
        <pc:picChg chg="add mod">
          <ac:chgData name="Glen Jones" userId="e846aaca-4b24-4b13-b0d0-f2308e16b284" providerId="ADAL" clId="{ED47ACC3-9597-4D89-A1DC-43CF280EF274}" dt="2026-05-06T09:24:56.350" v="2684"/>
          <ac:picMkLst>
            <pc:docMk/>
            <pc:sldMk cId="1964985963" sldId="594"/>
            <ac:picMk id="8" creationId="{E27D4C27-9DC1-6436-3B40-128B866823B2}"/>
          </ac:picMkLst>
        </pc:picChg>
        <pc:picChg chg="mod">
          <ac:chgData name="Glen Jones" userId="e846aaca-4b24-4b13-b0d0-f2308e16b284" providerId="ADAL" clId="{ED47ACC3-9597-4D89-A1DC-43CF280EF274}" dt="2026-05-06T09:21:20.544" v="2597" actId="14100"/>
          <ac:picMkLst>
            <pc:docMk/>
            <pc:sldMk cId="1964985963" sldId="594"/>
            <ac:picMk id="1026" creationId="{AE334161-258D-76D3-066D-78750177A50F}"/>
          </ac:picMkLst>
        </pc:picChg>
      </pc:sldChg>
      <pc:sldChg chg="addSp delSp modSp add mod modAnim">
        <pc:chgData name="Glen Jones" userId="e846aaca-4b24-4b13-b0d0-f2308e16b284" providerId="ADAL" clId="{ED47ACC3-9597-4D89-A1DC-43CF280EF274}" dt="2026-05-06T09:31:54.213" v="2877" actId="27636"/>
        <pc:sldMkLst>
          <pc:docMk/>
          <pc:sldMk cId="1044620691" sldId="595"/>
        </pc:sldMkLst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2" creationId="{116016A7-8B42-B8FA-1E64-A97AC547CE3D}"/>
          </ac:spMkLst>
        </pc:spChg>
        <pc:spChg chg="mod">
          <ac:chgData name="Glen Jones" userId="e846aaca-4b24-4b13-b0d0-f2308e16b284" providerId="ADAL" clId="{ED47ACC3-9597-4D89-A1DC-43CF280EF274}" dt="2026-05-06T09:26:17.460" v="2734" actId="6549"/>
          <ac:spMkLst>
            <pc:docMk/>
            <pc:sldMk cId="1044620691" sldId="595"/>
            <ac:spMk id="3" creationId="{235BB6EE-DDA4-6B88-76AA-30322E002BA1}"/>
          </ac:spMkLst>
        </pc:spChg>
        <pc:spChg chg="mod">
          <ac:chgData name="Glen Jones" userId="e846aaca-4b24-4b13-b0d0-f2308e16b284" providerId="ADAL" clId="{ED47ACC3-9597-4D89-A1DC-43CF280EF274}" dt="2026-05-06T09:26:20.190" v="2735" actId="1076"/>
          <ac:spMkLst>
            <pc:docMk/>
            <pc:sldMk cId="1044620691" sldId="595"/>
            <ac:spMk id="4" creationId="{21735550-49FD-5CD3-B5DD-82C78000AF47}"/>
          </ac:spMkLst>
        </pc:spChg>
        <pc:spChg chg="add mod">
          <ac:chgData name="Glen Jones" userId="e846aaca-4b24-4b13-b0d0-f2308e16b284" providerId="ADAL" clId="{ED47ACC3-9597-4D89-A1DC-43CF280EF274}" dt="2026-05-06T09:26:48.406" v="2762" actId="20577"/>
          <ac:spMkLst>
            <pc:docMk/>
            <pc:sldMk cId="1044620691" sldId="595"/>
            <ac:spMk id="6" creationId="{521BAF21-BDAC-1A38-BE95-5559BD6B5BC1}"/>
          </ac:spMkLst>
        </pc:spChg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8" creationId="{9F2F62C9-F64B-DBAD-81DB-F511AE2FA4FA}"/>
          </ac:spMkLst>
        </pc:spChg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9" creationId="{73A852F7-7B03-BCD2-96C2-DAAE2978C3CD}"/>
          </ac:spMkLst>
        </pc:spChg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10" creationId="{F45A1B2C-81A4-15A1-8432-0C823E2308E7}"/>
          </ac:spMkLst>
        </pc:spChg>
        <pc:spChg chg="mod">
          <ac:chgData name="Glen Jones" userId="e846aaca-4b24-4b13-b0d0-f2308e16b284" providerId="ADAL" clId="{ED47ACC3-9597-4D89-A1DC-43CF280EF274}" dt="2026-05-06T09:31:54.213" v="2877" actId="27636"/>
          <ac:spMkLst>
            <pc:docMk/>
            <pc:sldMk cId="1044620691" sldId="595"/>
            <ac:spMk id="11" creationId="{D00B5C86-BDB2-CB03-BD57-0D3B92040632}"/>
          </ac:spMkLst>
        </pc:spChg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12" creationId="{46A61056-500B-C174-4D09-53FA660F76AD}"/>
          </ac:spMkLst>
        </pc:spChg>
        <pc:spChg chg="mod">
          <ac:chgData name="Glen Jones" userId="e846aaca-4b24-4b13-b0d0-f2308e16b284" providerId="ADAL" clId="{ED47ACC3-9597-4D89-A1DC-43CF280EF274}" dt="2026-05-06T09:26:23.701" v="2736" actId="1076"/>
          <ac:spMkLst>
            <pc:docMk/>
            <pc:sldMk cId="1044620691" sldId="595"/>
            <ac:spMk id="13" creationId="{394700D7-9E65-8D36-8012-8B9A52073F5F}"/>
          </ac:spMkLst>
        </pc:spChg>
        <pc:spChg chg="add mod">
          <ac:chgData name="Glen Jones" userId="e846aaca-4b24-4b13-b0d0-f2308e16b284" providerId="ADAL" clId="{ED47ACC3-9597-4D89-A1DC-43CF280EF274}" dt="2026-05-06T09:26:40.212" v="2740" actId="1076"/>
          <ac:spMkLst>
            <pc:docMk/>
            <pc:sldMk cId="1044620691" sldId="595"/>
            <ac:spMk id="14" creationId="{CEA27C99-5DA9-7599-5E7A-D3A0E40A1C3A}"/>
          </ac:spMkLst>
        </pc:spChg>
        <pc:spChg chg="add mod">
          <ac:chgData name="Glen Jones" userId="e846aaca-4b24-4b13-b0d0-f2308e16b284" providerId="ADAL" clId="{ED47ACC3-9597-4D89-A1DC-43CF280EF274}" dt="2026-05-06T09:27:06.462" v="2816" actId="20577"/>
          <ac:spMkLst>
            <pc:docMk/>
            <pc:sldMk cId="1044620691" sldId="595"/>
            <ac:spMk id="15" creationId="{3174B4B8-431A-598F-37A5-8349C082A8AE}"/>
          </ac:spMkLst>
        </pc:spChg>
      </pc:sldChg>
      <pc:sldChg chg="addSp delSp modSp add mod">
        <pc:chgData name="Glen Jones" userId="e846aaca-4b24-4b13-b0d0-f2308e16b284" providerId="ADAL" clId="{ED47ACC3-9597-4D89-A1DC-43CF280EF274}" dt="2026-05-06T09:41:02.744" v="2932" actId="27636"/>
        <pc:sldMkLst>
          <pc:docMk/>
          <pc:sldMk cId="4038683093" sldId="596"/>
        </pc:sldMkLst>
        <pc:spChg chg="mod">
          <ac:chgData name="Glen Jones" userId="e846aaca-4b24-4b13-b0d0-f2308e16b284" providerId="ADAL" clId="{ED47ACC3-9597-4D89-A1DC-43CF280EF274}" dt="2026-05-06T09:32:16.013" v="2884" actId="20577"/>
          <ac:spMkLst>
            <pc:docMk/>
            <pc:sldMk cId="4038683093" sldId="596"/>
            <ac:spMk id="4" creationId="{B91B946C-A90A-A565-0DB2-1455AD9017EA}"/>
          </ac:spMkLst>
        </pc:spChg>
        <pc:spChg chg="mod">
          <ac:chgData name="Glen Jones" userId="e846aaca-4b24-4b13-b0d0-f2308e16b284" providerId="ADAL" clId="{ED47ACC3-9597-4D89-A1DC-43CF280EF274}" dt="2026-05-06T09:32:30.664" v="2896" actId="20577"/>
          <ac:spMkLst>
            <pc:docMk/>
            <pc:sldMk cId="4038683093" sldId="596"/>
            <ac:spMk id="8" creationId="{E15AAEFB-4562-0C64-E303-1FECE363E944}"/>
          </ac:spMkLst>
        </pc:spChg>
        <pc:spChg chg="mod">
          <ac:chgData name="Glen Jones" userId="e846aaca-4b24-4b13-b0d0-f2308e16b284" providerId="ADAL" clId="{ED47ACC3-9597-4D89-A1DC-43CF280EF274}" dt="2026-05-06T09:32:21.092" v="2893" actId="20577"/>
          <ac:spMkLst>
            <pc:docMk/>
            <pc:sldMk cId="4038683093" sldId="596"/>
            <ac:spMk id="12" creationId="{612C4482-D52F-9723-2307-2B75EEEEC4CF}"/>
          </ac:spMkLst>
        </pc:spChg>
        <pc:spChg chg="mod">
          <ac:chgData name="Glen Jones" userId="e846aaca-4b24-4b13-b0d0-f2308e16b284" providerId="ADAL" clId="{ED47ACC3-9597-4D89-A1DC-43CF280EF274}" dt="2026-05-06T09:41:02.744" v="2932" actId="27636"/>
          <ac:spMkLst>
            <pc:docMk/>
            <pc:sldMk cId="4038683093" sldId="596"/>
            <ac:spMk id="13" creationId="{02ABE9A2-F976-357F-4E94-9EB3CF5CB8BB}"/>
          </ac:spMkLst>
        </pc:spChg>
        <pc:picChg chg="add mod ord">
          <ac:chgData name="Glen Jones" userId="e846aaca-4b24-4b13-b0d0-f2308e16b284" providerId="ADAL" clId="{ED47ACC3-9597-4D89-A1DC-43CF280EF274}" dt="2026-05-06T09:33:05.350" v="2912" actId="167"/>
          <ac:picMkLst>
            <pc:docMk/>
            <pc:sldMk cId="4038683093" sldId="596"/>
            <ac:picMk id="6" creationId="{9994D85C-494F-38F4-7EA2-45A3F49BF4C7}"/>
          </ac:picMkLst>
        </pc:picChg>
      </pc:sldChg>
      <pc:sldChg chg="addSp delSp modSp add mod">
        <pc:chgData name="Glen Jones" userId="e846aaca-4b24-4b13-b0d0-f2308e16b284" providerId="ADAL" clId="{ED47ACC3-9597-4D89-A1DC-43CF280EF274}" dt="2026-05-06T09:41:06.790" v="2933"/>
        <pc:sldMkLst>
          <pc:docMk/>
          <pc:sldMk cId="938123031" sldId="597"/>
        </pc:sldMkLst>
        <pc:spChg chg="mod">
          <ac:chgData name="Glen Jones" userId="e846aaca-4b24-4b13-b0d0-f2308e16b284" providerId="ADAL" clId="{ED47ACC3-9597-4D89-A1DC-43CF280EF274}" dt="2026-05-06T09:32:41.203" v="2906" actId="20577"/>
          <ac:spMkLst>
            <pc:docMk/>
            <pc:sldMk cId="938123031" sldId="597"/>
            <ac:spMk id="8" creationId="{151C2B34-6332-1776-16A1-B4EA12452813}"/>
          </ac:spMkLst>
        </pc:spChg>
        <pc:spChg chg="mod">
          <ac:chgData name="Glen Jones" userId="e846aaca-4b24-4b13-b0d0-f2308e16b284" providerId="ADAL" clId="{ED47ACC3-9597-4D89-A1DC-43CF280EF274}" dt="2026-05-06T09:32:36.748" v="2903" actId="20577"/>
          <ac:spMkLst>
            <pc:docMk/>
            <pc:sldMk cId="938123031" sldId="597"/>
            <ac:spMk id="12" creationId="{1BB31773-3734-5A85-E878-E7A2A4E6B19E}"/>
          </ac:spMkLst>
        </pc:spChg>
        <pc:spChg chg="mod">
          <ac:chgData name="Glen Jones" userId="e846aaca-4b24-4b13-b0d0-f2308e16b284" providerId="ADAL" clId="{ED47ACC3-9597-4D89-A1DC-43CF280EF274}" dt="2026-05-06T09:41:06.790" v="2933"/>
          <ac:spMkLst>
            <pc:docMk/>
            <pc:sldMk cId="938123031" sldId="597"/>
            <ac:spMk id="13" creationId="{5AEA00C2-A167-81A1-58A6-B3C9322BE828}"/>
          </ac:spMkLst>
        </pc:spChg>
        <pc:picChg chg="add mod ord">
          <ac:chgData name="Glen Jones" userId="e846aaca-4b24-4b13-b0d0-f2308e16b284" providerId="ADAL" clId="{ED47ACC3-9597-4D89-A1DC-43CF280EF274}" dt="2026-05-06T09:33:01.733" v="2911" actId="167"/>
          <ac:picMkLst>
            <pc:docMk/>
            <pc:sldMk cId="938123031" sldId="597"/>
            <ac:picMk id="7" creationId="{3D25E927-B4DB-1FC9-A8F3-4272A0BCC0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E715D-059C-40D1-9BB6-47726991AEAF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D16CD-EBEB-4EEA-9E17-835CBB3F7B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94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72EFC-2911-D582-FD06-A12EF6986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7FD49E-B52E-3E9C-EBBC-5795962FB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39C3D-B79F-3F73-BF2C-941F3DCBB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22DE9-57F2-9AFB-F50A-631E4BFC60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042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09778-4D9B-0CFA-1B59-CE22D3747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24B176-CFBB-6D89-A514-E35DDCA3D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2BD988-4074-7D19-00CD-C8D790515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08998-8C3C-C4F2-7C42-CC9BFC292D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2221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9A549-E957-D164-F59F-EDD4BB855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F6E18A-4F30-DEF9-6AE6-3010927AD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338D49-DA72-1F86-0772-5FAD0AA92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F4AFC-69AB-0C1C-C10A-B1910677E7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04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of take gone?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Thermos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actually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brand name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became a general word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(like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Hoover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Tipp‑Ex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646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210AD0-6CAF-9478-C7AD-BA95CD10C4AA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F93B95-A99A-BC73-BA72-BAA46622E28F}"/>
              </a:ext>
            </a:extLst>
          </p:cNvPr>
          <p:cNvCxnSpPr>
            <a:cxnSpLocks/>
          </p:cNvCxnSpPr>
          <p:nvPr/>
        </p:nvCxnSpPr>
        <p:spPr>
          <a:xfrm>
            <a:off x="6260656" y="3977053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260656" y="3977053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16815E0-DA91-6EF5-9C6A-D872EF7A149F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D306F34-733A-0698-67D3-A1ED70031B73}"/>
              </a:ext>
            </a:extLst>
          </p:cNvPr>
          <p:cNvCxnSpPr>
            <a:cxnSpLocks/>
          </p:cNvCxnSpPr>
          <p:nvPr/>
        </p:nvCxnSpPr>
        <p:spPr>
          <a:xfrm>
            <a:off x="955914" y="3968260"/>
            <a:ext cx="465944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7" y="1712383"/>
            <a:ext cx="259913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thermometers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283569" y="1111296"/>
            <a:ext cx="253626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9182785" y="334297"/>
            <a:ext cx="662436" cy="8192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BDC02D0-4C7E-44BD-4033-430EF6613D73}"/>
              </a:ext>
            </a:extLst>
          </p:cNvPr>
          <p:cNvCxnSpPr>
            <a:cxnSpLocks/>
          </p:cNvCxnSpPr>
          <p:nvPr/>
        </p:nvCxnSpPr>
        <p:spPr>
          <a:xfrm>
            <a:off x="2538421" y="1111296"/>
            <a:ext cx="319147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heat.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therm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142761" y="44515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819227" y="44639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thermals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3" y="1408850"/>
            <a:ext cx="286503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thermometers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“thermals”?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3"/>
            <a:ext cx="1980001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2"/>
            <a:ext cx="1980000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1"/>
            <a:ext cx="10964935" cy="100569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warm clothes worn under other clothes to keep heat in, especially in cold weather.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“thermals”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334297" y="5466612"/>
            <a:ext cx="1164139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“t</a:t>
            </a:r>
            <a:r>
              <a:rPr lang="en-GB" sz="2800" dirty="0">
                <a:solidFill>
                  <a:schemeClr val="bg1"/>
                </a:solidFill>
              </a:rPr>
              <a:t>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device that keeps heat steady by controlling temperature.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</a:t>
            </a:r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thermals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8213980" y="23198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4298451" y="25035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8213979" y="3273147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still / control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1969008" y="23486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thermostat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5969583" y="2319842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7555745" y="24602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5939874" y="329444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8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D02A4C8-4656-5A03-632D-3A865C207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376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tea from the thermos.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thermos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4BE81E-95E5-382F-50A4-DA283457FA6F}"/>
              </a:ext>
            </a:extLst>
          </p:cNvPr>
          <p:cNvSpPr txBox="1"/>
          <p:nvPr/>
        </p:nvSpPr>
        <p:spPr>
          <a:xfrm>
            <a:off x="973364" y="4284772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C362B8-4A91-B79A-619F-230C86452AA9}"/>
              </a:ext>
            </a:extLst>
          </p:cNvPr>
          <p:cNvSpPr txBox="1"/>
          <p:nvPr/>
        </p:nvSpPr>
        <p:spPr>
          <a:xfrm>
            <a:off x="973364" y="4284772"/>
            <a:ext cx="7565715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container that keeps drinks or food hot or cold for a long time by slowing down heat transfer.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Flask, vacuum flask, thermal flask, insulated bottle</a:t>
            </a:r>
          </a:p>
        </p:txBody>
      </p:sp>
    </p:spTree>
    <p:extLst>
      <p:ext uri="{BB962C8B-B14F-4D97-AF65-F5344CB8AC3E}">
        <p14:creationId xmlns:p14="http://schemas.microsoft.com/office/powerpoint/2010/main" val="2836749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1A7757D-5CD2-F643-0029-25964E819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1501"/>
            <a:ext cx="10918756" cy="57721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enjoyed studying thermodynamics.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036" y="1850364"/>
            <a:ext cx="3153420" cy="40629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2813538" y="2553690"/>
            <a:ext cx="85422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thermodynamics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A9CF6-9030-9CD7-3FF5-857867D2412D}"/>
              </a:ext>
            </a:extLst>
          </p:cNvPr>
          <p:cNvSpPr txBox="1"/>
          <p:nvPr/>
        </p:nvSpPr>
        <p:spPr>
          <a:xfrm>
            <a:off x="2813538" y="3697180"/>
            <a:ext cx="807719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Dynamics means movement or change.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AA1A9-BF28-FDB4-60D0-435D07C0A3DD}"/>
              </a:ext>
            </a:extLst>
          </p:cNvPr>
          <p:cNvSpPr txBox="1"/>
          <p:nvPr/>
        </p:nvSpPr>
        <p:spPr>
          <a:xfrm>
            <a:off x="6231164" y="466645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3A3625-E451-ADA9-740A-D31256B43F03}"/>
              </a:ext>
            </a:extLst>
          </p:cNvPr>
          <p:cNvSpPr txBox="1"/>
          <p:nvPr/>
        </p:nvSpPr>
        <p:spPr>
          <a:xfrm>
            <a:off x="3470031" y="4671614"/>
            <a:ext cx="7690186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branch of science that studies heat and how it moves &amp; changes.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Thermal physics, heat science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BCDE8-E253-5EEA-8803-5E5FA1149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6547FBF1-F19E-0FE5-586B-8BF9903C3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10F1BB2-21D9-C77A-AEE4-2DC3AF269DE2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C59E54-91C6-B3F0-3D50-367BC569CDD0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bicycle		 recycle		cyclone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47A02B-54BE-CEE8-3AA4-FBCCB356D1D6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6DCC469-B4A6-DA0D-55A6-B5CADA4449B8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Cycle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circle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recurring series!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E585B60-7D16-EA33-C1A1-A1D6ECB37E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45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4C1EF-0C7C-2F03-0CA4-CFEDF557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E8043EBB-A7F9-EA95-D7BC-D893EA748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A9C0-DA8B-3534-C543-D3109CDDA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659675"/>
            <a:ext cx="11765280" cy="55386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0E2D6D3C-74BA-610E-ACFE-0EE7A538F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59675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EA4162-1BB8-7700-E41C-6DF7100ACF12}"/>
              </a:ext>
            </a:extLst>
          </p:cNvPr>
          <p:cNvSpPr txBox="1"/>
          <p:nvPr/>
        </p:nvSpPr>
        <p:spPr>
          <a:xfrm>
            <a:off x="640080" y="46003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1F1A2-CB6A-F1A5-85D4-0F4D189343C3}"/>
              </a:ext>
            </a:extLst>
          </p:cNvPr>
          <p:cNvSpPr txBox="1"/>
          <p:nvPr/>
        </p:nvSpPr>
        <p:spPr>
          <a:xfrm>
            <a:off x="3440845" y="1092421"/>
            <a:ext cx="7285687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cycle comes originally form the ancient Greek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kyklos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meant circle, ring, or wheel.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passed into Latin as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cyclus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started to mean a circle or recurring series.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Finally, it entered English as cycle, keeping the idea of something that goes round and repeats.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354B6C0-E6DD-9B32-8424-5C260C1F3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97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A6040-71D7-6C64-DA78-1CFF74AA4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E334161-258D-76D3-066D-78750177A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72" y="0"/>
            <a:ext cx="1219997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297D3-9E40-3898-46D0-A416F3463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846" y="317531"/>
            <a:ext cx="11765280" cy="607154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D9C08F5F-4A68-B49D-9D3A-5CAF6E34F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74" y="317531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32252-D215-4273-F8A5-BA15A8D00962}"/>
              </a:ext>
            </a:extLst>
          </p:cNvPr>
          <p:cNvSpPr txBox="1"/>
          <p:nvPr/>
        </p:nvSpPr>
        <p:spPr>
          <a:xfrm>
            <a:off x="602566" y="425819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511EF9-2ED2-AF8C-2BF2-4CF73F54E62A}"/>
              </a:ext>
            </a:extLst>
          </p:cNvPr>
          <p:cNvSpPr txBox="1"/>
          <p:nvPr/>
        </p:nvSpPr>
        <p:spPr>
          <a:xfrm>
            <a:off x="3550091" y="446361"/>
            <a:ext cx="728568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We often hear the word “cycle” to do with vehicles: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378CD8-E600-3B4F-E521-EB0F918D3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01577"/>
              </p:ext>
            </p:extLst>
          </p:nvPr>
        </p:nvGraphicFramePr>
        <p:xfrm>
          <a:off x="3611789" y="1451734"/>
          <a:ext cx="794716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443">
                  <a:extLst>
                    <a:ext uri="{9D8B030D-6E8A-4147-A177-3AD203B41FA5}">
                      <a16:colId xmlns:a16="http://schemas.microsoft.com/office/drawing/2014/main" val="2671852573"/>
                    </a:ext>
                  </a:extLst>
                </a:gridCol>
                <a:gridCol w="4185138">
                  <a:extLst>
                    <a:ext uri="{9D8B030D-6E8A-4147-A177-3AD203B41FA5}">
                      <a16:colId xmlns:a16="http://schemas.microsoft.com/office/drawing/2014/main" val="1683549276"/>
                    </a:ext>
                  </a:extLst>
                </a:gridCol>
                <a:gridCol w="1922584">
                  <a:extLst>
                    <a:ext uri="{9D8B030D-6E8A-4147-A177-3AD203B41FA5}">
                      <a16:colId xmlns:a16="http://schemas.microsoft.com/office/drawing/2014/main" val="2559955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Word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Word meaning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Word sum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7395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unicycle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one wheel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 err="1">
                          <a:effectLst/>
                        </a:rPr>
                        <a:t>uni</a:t>
                      </a:r>
                      <a:r>
                        <a:rPr lang="en-GB" sz="2400" b="1" dirty="0">
                          <a:effectLst/>
                        </a:rPr>
                        <a:t>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0728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bicycle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two wheels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bi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4181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tricycle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 vehicle with </a:t>
                      </a:r>
                      <a:r>
                        <a:rPr lang="en-GB" sz="2400" b="1">
                          <a:effectLst/>
                        </a:rPr>
                        <a:t>three wheels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tri </a:t>
                      </a:r>
                      <a:r>
                        <a:rPr lang="en-GB" sz="2400" b="0" dirty="0">
                          <a:effectLst/>
                        </a:rPr>
                        <a:t>+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325661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5F22104-D52A-8B45-1F74-CF6D22C1A739}"/>
              </a:ext>
            </a:extLst>
          </p:cNvPr>
          <p:cNvSpPr txBox="1"/>
          <p:nvPr/>
        </p:nvSpPr>
        <p:spPr>
          <a:xfrm>
            <a:off x="3550091" y="3312273"/>
            <a:ext cx="7285687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Could we call a car a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quadcycle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Not really as it doesn’t reflect the turning of a pedal/recurring cycle.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car is engine powered. So cycle doesn’t really fit.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7D4C27-9DC1-6436-3B40-128B86682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85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EAAD39-91D8-3C4D-9BF2-087464F4A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3" y="366712"/>
            <a:ext cx="10903132" cy="612457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likes to recycle.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391" y="441006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631472" y="2365687"/>
            <a:ext cx="558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recycle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0910A-AAF2-2500-0603-B3180FF90300}"/>
              </a:ext>
            </a:extLst>
          </p:cNvPr>
          <p:cNvSpPr txBox="1"/>
          <p:nvPr/>
        </p:nvSpPr>
        <p:spPr>
          <a:xfrm>
            <a:off x="6095999" y="4825365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6AF978-5A92-055F-D947-6D4E6E69815A}"/>
              </a:ext>
            </a:extLst>
          </p:cNvPr>
          <p:cNvSpPr txBox="1"/>
          <p:nvPr/>
        </p:nvSpPr>
        <p:spPr>
          <a:xfrm>
            <a:off x="1066800" y="4513250"/>
            <a:ext cx="9958251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To use things again so they are not wasted.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(Literally, to put something back into a cycle.)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reuse, repurpose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5265749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8157897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7543185" y="43319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4136160" y="433191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5265749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744565" y="416981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8157897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25BB3-E08D-5C37-B062-820794317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A420C0D-D624-B04D-9B37-718413DB5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BB6EE-DDA4-6B88-76AA-30322E002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735550-49FD-5CD3-B5DD-82C78000AF47}"/>
              </a:ext>
            </a:extLst>
          </p:cNvPr>
          <p:cNvSpPr txBox="1"/>
          <p:nvPr/>
        </p:nvSpPr>
        <p:spPr>
          <a:xfrm>
            <a:off x="2461814" y="120018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6016A7-8B42-B8FA-1E64-A97AC547CE3D}"/>
              </a:ext>
            </a:extLst>
          </p:cNvPr>
          <p:cNvSpPr txBox="1">
            <a:spLocks/>
          </p:cNvSpPr>
          <p:nvPr/>
        </p:nvSpPr>
        <p:spPr>
          <a:xfrm>
            <a:off x="5277472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2F62C9-F64B-DBAD-81DB-F511AE2FA4FA}"/>
              </a:ext>
            </a:extLst>
          </p:cNvPr>
          <p:cNvSpPr txBox="1">
            <a:spLocks/>
          </p:cNvSpPr>
          <p:nvPr/>
        </p:nvSpPr>
        <p:spPr>
          <a:xfrm>
            <a:off x="8169620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73A852F7-7B03-BCD2-96C2-DAAE2978C3CD}"/>
              </a:ext>
            </a:extLst>
          </p:cNvPr>
          <p:cNvSpPr/>
          <p:nvPr/>
        </p:nvSpPr>
        <p:spPr>
          <a:xfrm>
            <a:off x="7554908" y="17601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45A1B2C-81A4-15A1-8432-0C823E2308E7}"/>
              </a:ext>
            </a:extLst>
          </p:cNvPr>
          <p:cNvSpPr/>
          <p:nvPr/>
        </p:nvSpPr>
        <p:spPr>
          <a:xfrm>
            <a:off x="4147883" y="176012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0B5C86-BDB2-CB03-BD57-0D3B92040632}"/>
              </a:ext>
            </a:extLst>
          </p:cNvPr>
          <p:cNvSpPr txBox="1">
            <a:spLocks/>
          </p:cNvSpPr>
          <p:nvPr/>
        </p:nvSpPr>
        <p:spPr>
          <a:xfrm>
            <a:off x="5277472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A61056-500B-C174-4D09-53FA660F76AD}"/>
              </a:ext>
            </a:extLst>
          </p:cNvPr>
          <p:cNvSpPr txBox="1">
            <a:spLocks/>
          </p:cNvSpPr>
          <p:nvPr/>
        </p:nvSpPr>
        <p:spPr>
          <a:xfrm>
            <a:off x="1756288" y="15980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94700D7-9E65-8D36-8012-8B9A52073F5F}"/>
              </a:ext>
            </a:extLst>
          </p:cNvPr>
          <p:cNvSpPr txBox="1">
            <a:spLocks/>
          </p:cNvSpPr>
          <p:nvPr/>
        </p:nvSpPr>
        <p:spPr>
          <a:xfrm>
            <a:off x="8169620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BAF21-BDAC-1A38-BE95-5559BD6B5BC1}"/>
              </a:ext>
            </a:extLst>
          </p:cNvPr>
          <p:cNvSpPr txBox="1"/>
          <p:nvPr/>
        </p:nvSpPr>
        <p:spPr>
          <a:xfrm>
            <a:off x="2107076" y="334072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CEA27C99-5DA9-7599-5E7A-D3A0E40A1C3A}"/>
              </a:ext>
            </a:extLst>
          </p:cNvPr>
          <p:cNvSpPr/>
          <p:nvPr/>
        </p:nvSpPr>
        <p:spPr>
          <a:xfrm>
            <a:off x="6511125" y="21323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74B4B8-431A-598F-37A5-8349C082A8AE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044620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FBCC9-694E-0294-D88F-4EB6EB3D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9994D85C-494F-38F4-7EA2-45A3F49BF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0558B-220F-E957-4A52-5D4987526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9B8A39-7AE7-71F8-D759-3529B94B8D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1B946C-A90A-A565-0DB2-1455AD9017EA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D1E773-4A15-9148-B408-BE9962600877}"/>
              </a:ext>
            </a:extLst>
          </p:cNvPr>
          <p:cNvSpPr txBox="1">
            <a:spLocks/>
          </p:cNvSpPr>
          <p:nvPr/>
        </p:nvSpPr>
        <p:spPr>
          <a:xfrm>
            <a:off x="5265749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5AAEFB-4562-0C64-E303-1FECE363E944}"/>
              </a:ext>
            </a:extLst>
          </p:cNvPr>
          <p:cNvSpPr txBox="1">
            <a:spLocks/>
          </p:cNvSpPr>
          <p:nvPr/>
        </p:nvSpPr>
        <p:spPr>
          <a:xfrm>
            <a:off x="8157897" y="41914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7233165-5ACD-CC8D-C6AD-35FC1C0DE7B2}"/>
              </a:ext>
            </a:extLst>
          </p:cNvPr>
          <p:cNvSpPr/>
          <p:nvPr/>
        </p:nvSpPr>
        <p:spPr>
          <a:xfrm>
            <a:off x="7543185" y="43319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5171439-E512-B7D4-86CB-29033AD6A772}"/>
              </a:ext>
            </a:extLst>
          </p:cNvPr>
          <p:cNvSpPr/>
          <p:nvPr/>
        </p:nvSpPr>
        <p:spPr>
          <a:xfrm>
            <a:off x="4136160" y="433191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664205-EFDC-6635-B517-0102D6DADA0A}"/>
              </a:ext>
            </a:extLst>
          </p:cNvPr>
          <p:cNvSpPr txBox="1">
            <a:spLocks/>
          </p:cNvSpPr>
          <p:nvPr/>
        </p:nvSpPr>
        <p:spPr>
          <a:xfrm>
            <a:off x="5265749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12C4482-D52F-9723-2307-2B75EEEEC4CF}"/>
              </a:ext>
            </a:extLst>
          </p:cNvPr>
          <p:cNvSpPr txBox="1">
            <a:spLocks/>
          </p:cNvSpPr>
          <p:nvPr/>
        </p:nvSpPr>
        <p:spPr>
          <a:xfrm>
            <a:off x="1744565" y="416981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ABE9A2-F976-357F-4E94-9EB3CF5CB8BB}"/>
              </a:ext>
            </a:extLst>
          </p:cNvPr>
          <p:cNvSpPr txBox="1">
            <a:spLocks/>
          </p:cNvSpPr>
          <p:nvPr/>
        </p:nvSpPr>
        <p:spPr>
          <a:xfrm>
            <a:off x="8157897" y="5162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thing or object</a:t>
            </a:r>
          </a:p>
        </p:txBody>
      </p:sp>
    </p:spTree>
    <p:extLst>
      <p:ext uri="{BB962C8B-B14F-4D97-AF65-F5344CB8AC3E}">
        <p14:creationId xmlns:p14="http://schemas.microsoft.com/office/powerpoint/2010/main" val="4038683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FADBB-8EFB-0D86-3913-E885999C7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3D25E927-B4DB-1FC9-A8F3-4272A0BC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ADC1F-93FD-7527-9360-AAF0F4FE4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2864C-2D03-9A9C-4AEF-3B9C2BEF3CF1}"/>
              </a:ext>
            </a:extLst>
          </p:cNvPr>
          <p:cNvSpPr txBox="1"/>
          <p:nvPr/>
        </p:nvSpPr>
        <p:spPr>
          <a:xfrm>
            <a:off x="2461814" y="120018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cyclist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A44FEF-CEC0-98DB-F4DF-358063573E26}"/>
              </a:ext>
            </a:extLst>
          </p:cNvPr>
          <p:cNvSpPr txBox="1">
            <a:spLocks/>
          </p:cNvSpPr>
          <p:nvPr/>
        </p:nvSpPr>
        <p:spPr>
          <a:xfrm>
            <a:off x="5277472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51C2B34-6332-1776-16A1-B4EA12452813}"/>
              </a:ext>
            </a:extLst>
          </p:cNvPr>
          <p:cNvSpPr txBox="1">
            <a:spLocks/>
          </p:cNvSpPr>
          <p:nvPr/>
        </p:nvSpPr>
        <p:spPr>
          <a:xfrm>
            <a:off x="8169620" y="16196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9A4561F-3F25-51D7-8B7C-79DCBB93129A}"/>
              </a:ext>
            </a:extLst>
          </p:cNvPr>
          <p:cNvSpPr/>
          <p:nvPr/>
        </p:nvSpPr>
        <p:spPr>
          <a:xfrm>
            <a:off x="7554908" y="17601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B19058D-6777-5280-7586-F6A46CE02193}"/>
              </a:ext>
            </a:extLst>
          </p:cNvPr>
          <p:cNvSpPr/>
          <p:nvPr/>
        </p:nvSpPr>
        <p:spPr>
          <a:xfrm>
            <a:off x="4147883" y="176012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BF6A3E8-2F4A-6242-54E5-784CB7D32FAE}"/>
              </a:ext>
            </a:extLst>
          </p:cNvPr>
          <p:cNvSpPr txBox="1">
            <a:spLocks/>
          </p:cNvSpPr>
          <p:nvPr/>
        </p:nvSpPr>
        <p:spPr>
          <a:xfrm>
            <a:off x="5277472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that goes round or repeats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BB31773-3734-5A85-E878-E7A2A4E6B19E}"/>
              </a:ext>
            </a:extLst>
          </p:cNvPr>
          <p:cNvSpPr txBox="1">
            <a:spLocks/>
          </p:cNvSpPr>
          <p:nvPr/>
        </p:nvSpPr>
        <p:spPr>
          <a:xfrm>
            <a:off x="1756288" y="15980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cyclone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AEA00C2-A167-81A1-58A6-B3C9322BE828}"/>
              </a:ext>
            </a:extLst>
          </p:cNvPr>
          <p:cNvSpPr txBox="1">
            <a:spLocks/>
          </p:cNvSpPr>
          <p:nvPr/>
        </p:nvSpPr>
        <p:spPr>
          <a:xfrm>
            <a:off x="8169620" y="25910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thing or object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2962DB-8108-6790-7B2D-5A7651589248}"/>
              </a:ext>
            </a:extLst>
          </p:cNvPr>
          <p:cNvSpPr txBox="1"/>
          <p:nvPr/>
        </p:nvSpPr>
        <p:spPr>
          <a:xfrm>
            <a:off x="2107076" y="334072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CB438FC7-48E9-F262-FBB4-3E23D0044D6B}"/>
              </a:ext>
            </a:extLst>
          </p:cNvPr>
          <p:cNvSpPr/>
          <p:nvPr/>
        </p:nvSpPr>
        <p:spPr>
          <a:xfrm>
            <a:off x="6511125" y="21323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5DE2F-287E-31AB-8589-78AE9DC5A7F2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938123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cyclest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checked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thermeter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before ridding the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bicycel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see how cold it was.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cyclist checked the thermometer before riding the bicycle to see how cold it was.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cyclist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checked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thermometer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before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riding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bicycle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see how cold it was.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00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thermometer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thermals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thermostat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thermodynamics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unicycle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bicycle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tricycle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recycle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cyclist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cyclone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988AAB-21D7-2FB8-E671-3C4ADBED7816}"/>
              </a:ext>
            </a:extLst>
          </p:cNvPr>
          <p:cNvSpPr txBox="1">
            <a:spLocks/>
          </p:cNvSpPr>
          <p:nvPr/>
        </p:nvSpPr>
        <p:spPr>
          <a:xfrm>
            <a:off x="2887978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B4EBB5-B169-2514-2C35-BEDFFA7E7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1B2C55A1-6050-B48D-66D4-844E3370E7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746AC5-6DF9-87BB-5E5F-EF9EEFCBCE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CE6F8D3-57F5-52F2-3470-5E763DBA7F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5313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Therm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Cycl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(o)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meter 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	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ostat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Therm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(o)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heat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2873"/>
            <a:ext cx="11765280" cy="58722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873"/>
            <a:ext cx="3213654" cy="4284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001298" y="48063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397693" y="982175"/>
            <a:ext cx="7958898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therm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Ancient Greek (sometimes it appears as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thermós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” meant warm or hot in ancient Greek.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does not mean temperature. This surprises children (and adults).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thermodynamics = how heat energy moves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thermal insulation = stopping heat moving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That’s why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thermo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fits so many science words.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10B3824-2993-C061-BE37-53F7D87437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thermo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meter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508578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1087</Words>
  <Application>Microsoft Office PowerPoint</Application>
  <PresentationFormat>Widescreen</PresentationFormat>
  <Paragraphs>226</Paragraphs>
  <Slides>27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Therm &amp; Cycl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2026-06-04T14:55:57Z</dcterms:modified>
</cp:coreProperties>
</file>